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4" r:id="rId9"/>
    <p:sldId id="265" r:id="rId10"/>
    <p:sldId id="285" r:id="rId11"/>
    <p:sldId id="263" r:id="rId12"/>
    <p:sldId id="267" r:id="rId13"/>
    <p:sldId id="286" r:id="rId14"/>
    <p:sldId id="269" r:id="rId15"/>
    <p:sldId id="270" r:id="rId16"/>
    <p:sldId id="287" r:id="rId17"/>
    <p:sldId id="272" r:id="rId18"/>
    <p:sldId id="274" r:id="rId19"/>
    <p:sldId id="273" r:id="rId20"/>
    <p:sldId id="275" r:id="rId21"/>
    <p:sldId id="278" r:id="rId22"/>
    <p:sldId id="288" r:id="rId23"/>
    <p:sldId id="280" r:id="rId24"/>
    <p:sldId id="289" r:id="rId25"/>
    <p:sldId id="290" r:id="rId26"/>
    <p:sldId id="291" r:id="rId27"/>
    <p:sldId id="284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38" autoAdjust="0"/>
    <p:restoredTop sz="94660"/>
  </p:normalViewPr>
  <p:slideViewPr>
    <p:cSldViewPr snapToGrid="0">
      <p:cViewPr varScale="1">
        <p:scale>
          <a:sx n="72" d="100"/>
          <a:sy n="72" d="100"/>
        </p:scale>
        <p:origin x="9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9392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9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3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2047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6252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59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27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07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56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4050791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89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46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10/2/2023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15799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51936-816F-3060-BC11-B33FD20329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62" y="640080"/>
            <a:ext cx="6251110" cy="3566160"/>
          </a:xfrm>
        </p:spPr>
        <p:txBody>
          <a:bodyPr anchor="b">
            <a:normAutofit/>
          </a:bodyPr>
          <a:lstStyle/>
          <a:p>
            <a:r>
              <a:rPr lang="en-US" dirty="0"/>
              <a:t>User Testing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833714-C86B-FEEE-8567-234384E0B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7760" y="4636008"/>
            <a:ext cx="6251111" cy="1572768"/>
          </a:xfrm>
        </p:spPr>
        <p:txBody>
          <a:bodyPr>
            <a:normAutofit/>
          </a:bodyPr>
          <a:lstStyle/>
          <a:p>
            <a:r>
              <a:rPr lang="en-US" dirty="0"/>
              <a:t>ZILLOW</a:t>
            </a:r>
            <a:endParaRPr lang="en-IE" dirty="0"/>
          </a:p>
        </p:txBody>
      </p:sp>
      <p:pic>
        <p:nvPicPr>
          <p:cNvPr id="4" name="Picture 3" descr="A colorful background with different shapes&#10;&#10;Description automatically generated">
            <a:extLst>
              <a:ext uri="{FF2B5EF4-FFF2-40B4-BE49-F238E27FC236}">
                <a16:creationId xmlns:a16="http://schemas.microsoft.com/office/drawing/2014/main" id="{E4A5879F-67F8-632B-99DA-E3A82F21E2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340" r="16649" b="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3985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EF2FBF-D1DB-8AF7-CBF2-EFC7DB84E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12192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18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C469FE-2906-FC25-03B9-E7EB57043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225"/>
            <a:ext cx="12192000" cy="57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82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3BDAB8-0F1D-F723-4FD0-C125E448A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225"/>
            <a:ext cx="12192000" cy="57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860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20B527-4DB0-4D7B-47F2-C8E3D4071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5775"/>
            <a:ext cx="12192000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33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E464-5AD4-B0C8-03AC-6A7C773B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</a:t>
            </a:r>
            <a:endParaRPr lang="en-I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A4E0E-0E86-5ABD-1741-AB82868FE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894221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AFF33B-D41B-76F0-65B5-01B9AF0F5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12192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0049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20B527-4DB0-4D7B-47F2-C8E3D4071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5775"/>
            <a:ext cx="12192000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123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AC3CFF-05BF-E13F-0A7E-DAF77E020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8475"/>
            <a:ext cx="12192000" cy="586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54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69D9DE-FBC2-375D-431F-250D0F599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5775"/>
            <a:ext cx="12192000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562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7FA173-C4C6-2E81-6F9A-FA2C88A34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225"/>
            <a:ext cx="12192000" cy="57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003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E464-5AD4-B0C8-03AC-6A7C773B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Browsing + Search</a:t>
            </a:r>
            <a:endParaRPr lang="en-I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A4E0E-0E86-5ABD-1741-AB82868FE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842734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C1BD56B-8904-CEA6-A8E0-EF9EE5965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7525"/>
            <a:ext cx="12192000" cy="582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6677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E464-5AD4-B0C8-03AC-6A7C773B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Search</a:t>
            </a:r>
            <a:endParaRPr lang="en-I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A4E0E-0E86-5ABD-1741-AB82868FE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3814308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FB6947-3A73-FCAF-1559-0708F004C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4350"/>
            <a:ext cx="121920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174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ACA0FB-472F-2343-7C50-7248F5E48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4350"/>
            <a:ext cx="121920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412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A06411-89AA-FAFC-1A10-06E6FBC94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7525"/>
            <a:ext cx="12192000" cy="582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6289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F5D52C-DF50-4CAC-A82E-A11AC437E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12192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7670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C469FE-2906-FC25-03B9-E7EB57043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0225"/>
            <a:ext cx="12192000" cy="57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5500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6E63E8-8A5C-F1BF-F59E-ED91A45FF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9275"/>
            <a:ext cx="12192000" cy="575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429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FB6947-3A73-FCAF-1559-0708F004C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4350"/>
            <a:ext cx="121920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74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01E431-7F4E-624D-2D40-CAB65C7E3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4825"/>
            <a:ext cx="12192000" cy="584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46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A06411-89AA-FAFC-1A10-06E6FBC94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17525"/>
            <a:ext cx="12192000" cy="582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190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F5D52C-DF50-4CAC-A82E-A11AC437E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12192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00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E464-5AD4-B0C8-03AC-6A7C773B9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Favoriting</a:t>
            </a:r>
            <a:endParaRPr lang="en-I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A4E0E-0E86-5ABD-1741-AB82868FE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556082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EF2FBF-D1DB-8AF7-CBF2-EFC7DB84E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12192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161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20B527-4DB0-4D7B-47F2-C8E3D4071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5775"/>
            <a:ext cx="12192000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8822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177</TotalTime>
  <Words>10</Words>
  <Application>Microsoft Office PowerPoint</Application>
  <PresentationFormat>Widescreen</PresentationFormat>
  <Paragraphs>6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Calibri</vt:lpstr>
      <vt:lpstr>Calibri Light</vt:lpstr>
      <vt:lpstr>Retrospect</vt:lpstr>
      <vt:lpstr>User Testing</vt:lpstr>
      <vt:lpstr>Browsing + Search</vt:lpstr>
      <vt:lpstr>PowerPoint Presentation</vt:lpstr>
      <vt:lpstr>PowerPoint Presentation</vt:lpstr>
      <vt:lpstr>PowerPoint Presentation</vt:lpstr>
      <vt:lpstr>PowerPoint Presentation</vt:lpstr>
      <vt:lpstr>Favoriting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Applying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Saving 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Oisin Fitzpatrick</dc:creator>
  <cp:lastModifiedBy>Oisin Fitzpatrick</cp:lastModifiedBy>
  <cp:revision>11</cp:revision>
  <dcterms:created xsi:type="dcterms:W3CDTF">2023-10-02T16:29:00Z</dcterms:created>
  <dcterms:modified xsi:type="dcterms:W3CDTF">2023-10-02T23:16:37Z</dcterms:modified>
</cp:coreProperties>
</file>

<file path=docProps/thumbnail.jpeg>
</file>